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4" r:id="rId18"/>
    <p:sldId id="273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28422-83E4-4FF2-850A-8F73464D8D91}" v="25" dt="2023-06-01T14:14:47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Giles" userId="c4f7132b04fc3301" providerId="LiveId" clId="{76828422-83E4-4FF2-850A-8F73464D8D91}"/>
    <pc:docChg chg="undo custSel addSld delSld modSld sldOrd">
      <pc:chgData name="Tom Giles" userId="c4f7132b04fc3301" providerId="LiveId" clId="{76828422-83E4-4FF2-850A-8F73464D8D91}" dt="2023-06-02T07:23:06.838" v="1799" actId="20577"/>
      <pc:docMkLst>
        <pc:docMk/>
      </pc:docMkLst>
      <pc:sldChg chg="modSp mod">
        <pc:chgData name="Tom Giles" userId="c4f7132b04fc3301" providerId="LiveId" clId="{76828422-83E4-4FF2-850A-8F73464D8D91}" dt="2023-06-01T14:28:05.583" v="820" actId="20577"/>
        <pc:sldMkLst>
          <pc:docMk/>
          <pc:sldMk cId="4224010761" sldId="256"/>
        </pc:sldMkLst>
        <pc:spChg chg="mod">
          <ac:chgData name="Tom Giles" userId="c4f7132b04fc3301" providerId="LiveId" clId="{76828422-83E4-4FF2-850A-8F73464D8D91}" dt="2023-06-01T14:28:05.583" v="820" actId="20577"/>
          <ac:spMkLst>
            <pc:docMk/>
            <pc:sldMk cId="4224010761" sldId="256"/>
            <ac:spMk id="9" creationId="{42DB3A9D-E23E-B99B-C58A-864F752BDDDD}"/>
          </ac:spMkLst>
        </pc:spChg>
        <pc:spChg chg="mod">
          <ac:chgData name="Tom Giles" userId="c4f7132b04fc3301" providerId="LiveId" clId="{76828422-83E4-4FF2-850A-8F73464D8D91}" dt="2023-06-01T14:04:57.939" v="178" actId="14100"/>
          <ac:spMkLst>
            <pc:docMk/>
            <pc:sldMk cId="4224010761" sldId="256"/>
            <ac:spMk id="11" creationId="{881BE33C-0DCA-4218-C017-42716954D857}"/>
          </ac:spMkLst>
        </pc:spChg>
        <pc:spChg chg="mod">
          <ac:chgData name="Tom Giles" userId="c4f7132b04fc3301" providerId="LiveId" clId="{76828422-83E4-4FF2-850A-8F73464D8D91}" dt="2023-06-01T14:02:48.550" v="90" actId="20577"/>
          <ac:spMkLst>
            <pc:docMk/>
            <pc:sldMk cId="4224010761" sldId="256"/>
            <ac:spMk id="12" creationId="{19CBC1B5-3862-1AC8-C88E-965EFAE004D5}"/>
          </ac:spMkLst>
        </pc:spChg>
      </pc:sldChg>
      <pc:sldChg chg="modSp mod">
        <pc:chgData name="Tom Giles" userId="c4f7132b04fc3301" providerId="LiveId" clId="{76828422-83E4-4FF2-850A-8F73464D8D91}" dt="2023-06-02T07:05:11.731" v="828" actId="20577"/>
        <pc:sldMkLst>
          <pc:docMk/>
          <pc:sldMk cId="1321743176" sldId="257"/>
        </pc:sldMkLst>
        <pc:spChg chg="mod">
          <ac:chgData name="Tom Giles" userId="c4f7132b04fc3301" providerId="LiveId" clId="{76828422-83E4-4FF2-850A-8F73464D8D91}" dt="2023-06-02T07:05:11.731" v="828" actId="20577"/>
          <ac:spMkLst>
            <pc:docMk/>
            <pc:sldMk cId="1321743176" sldId="257"/>
            <ac:spMk id="7" creationId="{ABE361E8-1FE0-C6AF-E12C-D4BF8A570B4E}"/>
          </ac:spMkLst>
        </pc:spChg>
        <pc:spChg chg="mod">
          <ac:chgData name="Tom Giles" userId="c4f7132b04fc3301" providerId="LiveId" clId="{76828422-83E4-4FF2-850A-8F73464D8D91}" dt="2023-06-01T14:28:00.877" v="816" actId="20577"/>
          <ac:spMkLst>
            <pc:docMk/>
            <pc:sldMk cId="1321743176" sldId="257"/>
            <ac:spMk id="8" creationId="{95C45F4F-B338-C6ED-E0C2-2948656E5681}"/>
          </ac:spMkLst>
        </pc:spChg>
      </pc:sldChg>
      <pc:sldChg chg="addSp delSp modSp mod">
        <pc:chgData name="Tom Giles" userId="c4f7132b04fc3301" providerId="LiveId" clId="{76828422-83E4-4FF2-850A-8F73464D8D91}" dt="2023-06-02T07:06:46.877" v="919" actId="20577"/>
        <pc:sldMkLst>
          <pc:docMk/>
          <pc:sldMk cId="2222265380" sldId="258"/>
        </pc:sldMkLst>
        <pc:spChg chg="mod">
          <ac:chgData name="Tom Giles" userId="c4f7132b04fc3301" providerId="LiveId" clId="{76828422-83E4-4FF2-850A-8F73464D8D91}" dt="2023-06-01T14:08:01.413" v="282" actId="14100"/>
          <ac:spMkLst>
            <pc:docMk/>
            <pc:sldMk cId="2222265380" sldId="258"/>
            <ac:spMk id="8" creationId="{C1A08B32-AD62-D06A-C048-2464A57FB80D}"/>
          </ac:spMkLst>
        </pc:spChg>
        <pc:spChg chg="mod">
          <ac:chgData name="Tom Giles" userId="c4f7132b04fc3301" providerId="LiveId" clId="{76828422-83E4-4FF2-850A-8F73464D8D91}" dt="2023-06-02T07:06:46.877" v="919" actId="20577"/>
          <ac:spMkLst>
            <pc:docMk/>
            <pc:sldMk cId="2222265380" sldId="258"/>
            <ac:spMk id="9" creationId="{8EA1EF2D-D178-755F-647A-91B46782CF80}"/>
          </ac:spMkLst>
        </pc:spChg>
        <pc:spChg chg="del">
          <ac:chgData name="Tom Giles" userId="c4f7132b04fc3301" providerId="LiveId" clId="{76828422-83E4-4FF2-850A-8F73464D8D91}" dt="2023-06-01T14:09:44.152" v="324" actId="478"/>
          <ac:spMkLst>
            <pc:docMk/>
            <pc:sldMk cId="2222265380" sldId="258"/>
            <ac:spMk id="10" creationId="{8D958F04-31F1-E97D-2B58-66E70A4085FE}"/>
          </ac:spMkLst>
        </pc:spChg>
        <pc:spChg chg="mod">
          <ac:chgData name="Tom Giles" userId="c4f7132b04fc3301" providerId="LiveId" clId="{76828422-83E4-4FF2-850A-8F73464D8D91}" dt="2023-06-01T14:27:56.870" v="812" actId="20577"/>
          <ac:spMkLst>
            <pc:docMk/>
            <pc:sldMk cId="2222265380" sldId="258"/>
            <ac:spMk id="12" creationId="{1E87FC46-C939-7613-78C1-0654A92A051A}"/>
          </ac:spMkLst>
        </pc:spChg>
        <pc:picChg chg="add mod">
          <ac:chgData name="Tom Giles" userId="c4f7132b04fc3301" providerId="LiveId" clId="{76828422-83E4-4FF2-850A-8F73464D8D91}" dt="2023-06-01T14:09:19.889" v="311" actId="1076"/>
          <ac:picMkLst>
            <pc:docMk/>
            <pc:sldMk cId="2222265380" sldId="258"/>
            <ac:picMk id="3" creationId="{A27E5CAA-181E-4008-BEA2-11A265F76924}"/>
          </ac:picMkLst>
        </pc:picChg>
        <pc:picChg chg="add mod">
          <ac:chgData name="Tom Giles" userId="c4f7132b04fc3301" providerId="LiveId" clId="{76828422-83E4-4FF2-850A-8F73464D8D91}" dt="2023-06-01T14:09:48.986" v="325" actId="1076"/>
          <ac:picMkLst>
            <pc:docMk/>
            <pc:sldMk cId="2222265380" sldId="258"/>
            <ac:picMk id="5" creationId="{382D7EA1-85EA-0D50-13B8-43E04A47188A}"/>
          </ac:picMkLst>
        </pc:picChg>
        <pc:picChg chg="add del">
          <ac:chgData name="Tom Giles" userId="c4f7132b04fc3301" providerId="LiveId" clId="{76828422-83E4-4FF2-850A-8F73464D8D91}" dt="2023-06-01T14:09:42.296" v="323" actId="478"/>
          <ac:picMkLst>
            <pc:docMk/>
            <pc:sldMk cId="2222265380" sldId="258"/>
            <ac:picMk id="6" creationId="{8EDF7422-F009-9CB8-211E-1909FC3BD87C}"/>
          </ac:picMkLst>
        </pc:picChg>
        <pc:picChg chg="add mod">
          <ac:chgData name="Tom Giles" userId="c4f7132b04fc3301" providerId="LiveId" clId="{76828422-83E4-4FF2-850A-8F73464D8D91}" dt="2023-06-01T14:09:53.769" v="326" actId="1076"/>
          <ac:picMkLst>
            <pc:docMk/>
            <pc:sldMk cId="2222265380" sldId="258"/>
            <ac:picMk id="11" creationId="{3DC7A559-F89A-9A33-6EE9-74071457A174}"/>
          </ac:picMkLst>
        </pc:picChg>
        <pc:picChg chg="add mod">
          <ac:chgData name="Tom Giles" userId="c4f7132b04fc3301" providerId="LiveId" clId="{76828422-83E4-4FF2-850A-8F73464D8D91}" dt="2023-06-01T14:09:32.991" v="320" actId="1076"/>
          <ac:picMkLst>
            <pc:docMk/>
            <pc:sldMk cId="2222265380" sldId="258"/>
            <ac:picMk id="14" creationId="{5A883A9F-17A3-07B5-05EA-0147E97781EB}"/>
          </ac:picMkLst>
        </pc:picChg>
        <pc:picChg chg="del">
          <ac:chgData name="Tom Giles" userId="c4f7132b04fc3301" providerId="LiveId" clId="{76828422-83E4-4FF2-850A-8F73464D8D91}" dt="2023-06-01T14:08:02.810" v="283" actId="478"/>
          <ac:picMkLst>
            <pc:docMk/>
            <pc:sldMk cId="2222265380" sldId="258"/>
            <ac:picMk id="1026" creationId="{2F8769DA-A258-8C46-6F8E-2ED85960CDD9}"/>
          </ac:picMkLst>
        </pc:picChg>
      </pc:sldChg>
      <pc:sldChg chg="modSp mod">
        <pc:chgData name="Tom Giles" userId="c4f7132b04fc3301" providerId="LiveId" clId="{76828422-83E4-4FF2-850A-8F73464D8D91}" dt="2023-06-02T07:09:13.564" v="1075" actId="20577"/>
        <pc:sldMkLst>
          <pc:docMk/>
          <pc:sldMk cId="381327236" sldId="259"/>
        </pc:sldMkLst>
        <pc:spChg chg="mod">
          <ac:chgData name="Tom Giles" userId="c4f7132b04fc3301" providerId="LiveId" clId="{76828422-83E4-4FF2-850A-8F73464D8D91}" dt="2023-06-01T14:06:54.597" v="237" actId="20577"/>
          <ac:spMkLst>
            <pc:docMk/>
            <pc:sldMk cId="381327236" sldId="259"/>
            <ac:spMk id="7" creationId="{F80A4140-93A1-3372-9D71-AE6347F94221}"/>
          </ac:spMkLst>
        </pc:spChg>
        <pc:spChg chg="mod">
          <ac:chgData name="Tom Giles" userId="c4f7132b04fc3301" providerId="LiveId" clId="{76828422-83E4-4FF2-850A-8F73464D8D91}" dt="2023-06-02T07:09:13.564" v="1075" actId="20577"/>
          <ac:spMkLst>
            <pc:docMk/>
            <pc:sldMk cId="381327236" sldId="259"/>
            <ac:spMk id="10" creationId="{255E9075-47BF-4D25-C22F-8E5ADC606EE8}"/>
          </ac:spMkLst>
        </pc:spChg>
        <pc:spChg chg="mod">
          <ac:chgData name="Tom Giles" userId="c4f7132b04fc3301" providerId="LiveId" clId="{76828422-83E4-4FF2-850A-8F73464D8D91}" dt="2023-06-01T14:27:49.053" v="804" actId="20577"/>
          <ac:spMkLst>
            <pc:docMk/>
            <pc:sldMk cId="381327236" sldId="259"/>
            <ac:spMk id="12" creationId="{A8BCD448-C1DB-6508-37F6-4354C8824C77}"/>
          </ac:spMkLst>
        </pc:spChg>
      </pc:sldChg>
      <pc:sldChg chg="modSp mod">
        <pc:chgData name="Tom Giles" userId="c4f7132b04fc3301" providerId="LiveId" clId="{76828422-83E4-4FF2-850A-8F73464D8D91}" dt="2023-06-02T07:11:36.366" v="1116" actId="14100"/>
        <pc:sldMkLst>
          <pc:docMk/>
          <pc:sldMk cId="3930584255" sldId="260"/>
        </pc:sldMkLst>
        <pc:spChg chg="mod">
          <ac:chgData name="Tom Giles" userId="c4f7132b04fc3301" providerId="LiveId" clId="{76828422-83E4-4FF2-850A-8F73464D8D91}" dt="2023-06-01T14:11:10.806" v="337" actId="20577"/>
          <ac:spMkLst>
            <pc:docMk/>
            <pc:sldMk cId="3930584255" sldId="260"/>
            <ac:spMk id="7" creationId="{05775542-F41F-41AB-639D-171235108D0E}"/>
          </ac:spMkLst>
        </pc:spChg>
        <pc:spChg chg="mod">
          <ac:chgData name="Tom Giles" userId="c4f7132b04fc3301" providerId="LiveId" clId="{76828422-83E4-4FF2-850A-8F73464D8D91}" dt="2023-06-02T07:11:36.366" v="1116" actId="14100"/>
          <ac:spMkLst>
            <pc:docMk/>
            <pc:sldMk cId="3930584255" sldId="260"/>
            <ac:spMk id="9" creationId="{7C84B5D1-898C-ACB8-C190-757E1866D66F}"/>
          </ac:spMkLst>
        </pc:spChg>
        <pc:spChg chg="mod">
          <ac:chgData name="Tom Giles" userId="c4f7132b04fc3301" providerId="LiveId" clId="{76828422-83E4-4FF2-850A-8F73464D8D91}" dt="2023-06-01T14:27:45.992" v="800" actId="20577"/>
          <ac:spMkLst>
            <pc:docMk/>
            <pc:sldMk cId="3930584255" sldId="260"/>
            <ac:spMk id="10" creationId="{E389A583-0442-F929-0042-3130BC617D7C}"/>
          </ac:spMkLst>
        </pc:spChg>
      </pc:sldChg>
      <pc:sldChg chg="modSp del mod">
        <pc:chgData name="Tom Giles" userId="c4f7132b04fc3301" providerId="LiveId" clId="{76828422-83E4-4FF2-850A-8F73464D8D91}" dt="2023-06-02T07:12:15.324" v="1117" actId="47"/>
        <pc:sldMkLst>
          <pc:docMk/>
          <pc:sldMk cId="4161185772" sldId="261"/>
        </pc:sldMkLst>
        <pc:spChg chg="mod">
          <ac:chgData name="Tom Giles" userId="c4f7132b04fc3301" providerId="LiveId" clId="{76828422-83E4-4FF2-850A-8F73464D8D91}" dt="2023-06-01T14:27:42.823" v="796" actId="20577"/>
          <ac:spMkLst>
            <pc:docMk/>
            <pc:sldMk cId="4161185772" sldId="261"/>
            <ac:spMk id="6" creationId="{F90F2FBE-874C-4FA9-9FF7-62C9C79CBAE8}"/>
          </ac:spMkLst>
        </pc:spChg>
      </pc:sldChg>
      <pc:sldChg chg="modSp mod">
        <pc:chgData name="Tom Giles" userId="c4f7132b04fc3301" providerId="LiveId" clId="{76828422-83E4-4FF2-850A-8F73464D8D91}" dt="2023-06-02T07:14:02.793" v="1192" actId="20577"/>
        <pc:sldMkLst>
          <pc:docMk/>
          <pc:sldMk cId="3836822434" sldId="262"/>
        </pc:sldMkLst>
        <pc:spChg chg="mod">
          <ac:chgData name="Tom Giles" userId="c4f7132b04fc3301" providerId="LiveId" clId="{76828422-83E4-4FF2-850A-8F73464D8D91}" dt="2023-06-01T14:11:39.303" v="342" actId="20577"/>
          <ac:spMkLst>
            <pc:docMk/>
            <pc:sldMk cId="3836822434" sldId="262"/>
            <ac:spMk id="9" creationId="{2FE84CDF-E61B-98EE-97D0-7EF4DC23DEAB}"/>
          </ac:spMkLst>
        </pc:spChg>
        <pc:spChg chg="mod">
          <ac:chgData name="Tom Giles" userId="c4f7132b04fc3301" providerId="LiveId" clId="{76828422-83E4-4FF2-850A-8F73464D8D91}" dt="2023-06-02T07:14:02.793" v="1192" actId="20577"/>
          <ac:spMkLst>
            <pc:docMk/>
            <pc:sldMk cId="3836822434" sldId="262"/>
            <ac:spMk id="10" creationId="{3C28F767-DBB3-C0DC-15D3-AA351204B8E1}"/>
          </ac:spMkLst>
        </pc:spChg>
        <pc:spChg chg="mod">
          <ac:chgData name="Tom Giles" userId="c4f7132b04fc3301" providerId="LiveId" clId="{76828422-83E4-4FF2-850A-8F73464D8D91}" dt="2023-06-01T14:27:39.410" v="792" actId="20577"/>
          <ac:spMkLst>
            <pc:docMk/>
            <pc:sldMk cId="3836822434" sldId="262"/>
            <ac:spMk id="11" creationId="{B18BB53B-43CA-1146-7AEB-A1DBB79EC3DA}"/>
          </ac:spMkLst>
        </pc:spChg>
      </pc:sldChg>
      <pc:sldChg chg="modSp del mod">
        <pc:chgData name="Tom Giles" userId="c4f7132b04fc3301" providerId="LiveId" clId="{76828422-83E4-4FF2-850A-8F73464D8D91}" dt="2023-06-01T14:24:36.565" v="711" actId="2696"/>
        <pc:sldMkLst>
          <pc:docMk/>
          <pc:sldMk cId="2721163722" sldId="263"/>
        </pc:sldMkLst>
        <pc:spChg chg="mod">
          <ac:chgData name="Tom Giles" userId="c4f7132b04fc3301" providerId="LiveId" clId="{76828422-83E4-4FF2-850A-8F73464D8D91}" dt="2023-06-01T14:24:33.018" v="710" actId="20577"/>
          <ac:spMkLst>
            <pc:docMk/>
            <pc:sldMk cId="2721163722" sldId="263"/>
            <ac:spMk id="2" creationId="{4A743C60-E099-0FEF-B8AA-21435B054FA7}"/>
          </ac:spMkLst>
        </pc:spChg>
        <pc:picChg chg="mod">
          <ac:chgData name="Tom Giles" userId="c4f7132b04fc3301" providerId="LiveId" clId="{76828422-83E4-4FF2-850A-8F73464D8D91}" dt="2023-06-01T08:30:39.082" v="86" actId="1076"/>
          <ac:picMkLst>
            <pc:docMk/>
            <pc:sldMk cId="2721163722" sldId="263"/>
            <ac:picMk id="2050" creationId="{BF9195BA-375B-1612-4189-95D82A225D15}"/>
          </ac:picMkLst>
        </pc:picChg>
      </pc:sldChg>
      <pc:sldChg chg="modSp mod">
        <pc:chgData name="Tom Giles" userId="c4f7132b04fc3301" providerId="LiveId" clId="{76828422-83E4-4FF2-850A-8F73464D8D91}" dt="2023-06-02T07:15:12.883" v="1293" actId="14100"/>
        <pc:sldMkLst>
          <pc:docMk/>
          <pc:sldMk cId="3258976194" sldId="264"/>
        </pc:sldMkLst>
        <pc:spChg chg="mod">
          <ac:chgData name="Tom Giles" userId="c4f7132b04fc3301" providerId="LiveId" clId="{76828422-83E4-4FF2-850A-8F73464D8D91}" dt="2023-06-01T14:17:34.791" v="469" actId="20577"/>
          <ac:spMkLst>
            <pc:docMk/>
            <pc:sldMk cId="3258976194" sldId="264"/>
            <ac:spMk id="7" creationId="{F906FA7E-29E0-0D8B-0A8D-B5BA26FE51BA}"/>
          </ac:spMkLst>
        </pc:spChg>
        <pc:spChg chg="mod">
          <ac:chgData name="Tom Giles" userId="c4f7132b04fc3301" providerId="LiveId" clId="{76828422-83E4-4FF2-850A-8F73464D8D91}" dt="2023-06-02T07:15:12.883" v="1293" actId="14100"/>
          <ac:spMkLst>
            <pc:docMk/>
            <pc:sldMk cId="3258976194" sldId="264"/>
            <ac:spMk id="8" creationId="{ACD97BD4-7BBC-67D2-0445-DC41E639465E}"/>
          </ac:spMkLst>
        </pc:spChg>
        <pc:spChg chg="mod">
          <ac:chgData name="Tom Giles" userId="c4f7132b04fc3301" providerId="LiveId" clId="{76828422-83E4-4FF2-850A-8F73464D8D91}" dt="2023-06-01T14:27:35.985" v="788" actId="20577"/>
          <ac:spMkLst>
            <pc:docMk/>
            <pc:sldMk cId="3258976194" sldId="264"/>
            <ac:spMk id="9" creationId="{58A74C33-FBE1-EAAA-8249-3C39F3F594C9}"/>
          </ac:spMkLst>
        </pc:spChg>
      </pc:sldChg>
      <pc:sldChg chg="modSp mod">
        <pc:chgData name="Tom Giles" userId="c4f7132b04fc3301" providerId="LiveId" clId="{76828422-83E4-4FF2-850A-8F73464D8D91}" dt="2023-06-01T14:27:31.959" v="784" actId="20577"/>
        <pc:sldMkLst>
          <pc:docMk/>
          <pc:sldMk cId="1645292658" sldId="265"/>
        </pc:sldMkLst>
        <pc:spChg chg="mod">
          <ac:chgData name="Tom Giles" userId="c4f7132b04fc3301" providerId="LiveId" clId="{76828422-83E4-4FF2-850A-8F73464D8D91}" dt="2023-06-01T14:27:31.959" v="784" actId="20577"/>
          <ac:spMkLst>
            <pc:docMk/>
            <pc:sldMk cId="1645292658" sldId="265"/>
            <ac:spMk id="2" creationId="{5B2F8129-EA3A-B0BC-8FFB-82D8524051B2}"/>
          </ac:spMkLst>
        </pc:spChg>
      </pc:sldChg>
      <pc:sldChg chg="addSp delSp modSp mod">
        <pc:chgData name="Tom Giles" userId="c4f7132b04fc3301" providerId="LiveId" clId="{76828422-83E4-4FF2-850A-8F73464D8D91}" dt="2023-06-02T07:15:52.206" v="1366" actId="14100"/>
        <pc:sldMkLst>
          <pc:docMk/>
          <pc:sldMk cId="2954428575" sldId="266"/>
        </pc:sldMkLst>
        <pc:spChg chg="mod">
          <ac:chgData name="Tom Giles" userId="c4f7132b04fc3301" providerId="LiveId" clId="{76828422-83E4-4FF2-850A-8F73464D8D91}" dt="2023-06-01T14:19:05.003" v="557" actId="20577"/>
          <ac:spMkLst>
            <pc:docMk/>
            <pc:sldMk cId="2954428575" sldId="266"/>
            <ac:spMk id="5" creationId="{7BA31954-46BB-F073-4F5C-6635E890FD29}"/>
          </ac:spMkLst>
        </pc:spChg>
        <pc:spChg chg="mod">
          <ac:chgData name="Tom Giles" userId="c4f7132b04fc3301" providerId="LiveId" clId="{76828422-83E4-4FF2-850A-8F73464D8D91}" dt="2023-06-02T07:15:52.206" v="1366" actId="14100"/>
          <ac:spMkLst>
            <pc:docMk/>
            <pc:sldMk cId="2954428575" sldId="266"/>
            <ac:spMk id="6" creationId="{853B384C-E24C-3D1F-C0A5-31ACB3B6556D}"/>
          </ac:spMkLst>
        </pc:spChg>
        <pc:spChg chg="mod">
          <ac:chgData name="Tom Giles" userId="c4f7132b04fc3301" providerId="LiveId" clId="{76828422-83E4-4FF2-850A-8F73464D8D91}" dt="2023-06-01T14:27:27.413" v="780" actId="20577"/>
          <ac:spMkLst>
            <pc:docMk/>
            <pc:sldMk cId="2954428575" sldId="266"/>
            <ac:spMk id="10" creationId="{02AC6D76-A55E-FB6E-F145-3D65DA7DAE4A}"/>
          </ac:spMkLst>
        </pc:spChg>
        <pc:picChg chg="del mod">
          <ac:chgData name="Tom Giles" userId="c4f7132b04fc3301" providerId="LiveId" clId="{76828422-83E4-4FF2-850A-8F73464D8D91}" dt="2023-04-21T06:47:06.848" v="24" actId="478"/>
          <ac:picMkLst>
            <pc:docMk/>
            <pc:sldMk cId="2954428575" sldId="266"/>
            <ac:picMk id="8" creationId="{95B22DC2-823E-7631-9914-D9DABA27ED1D}"/>
          </ac:picMkLst>
        </pc:picChg>
        <pc:picChg chg="add mod">
          <ac:chgData name="Tom Giles" userId="c4f7132b04fc3301" providerId="LiveId" clId="{76828422-83E4-4FF2-850A-8F73464D8D91}" dt="2023-04-21T06:56:31.467" v="37" actId="1035"/>
          <ac:picMkLst>
            <pc:docMk/>
            <pc:sldMk cId="2954428575" sldId="266"/>
            <ac:picMk id="1026" creationId="{4AC923D9-B1DC-AABE-94CE-0D8E97905600}"/>
          </ac:picMkLst>
        </pc:picChg>
      </pc:sldChg>
      <pc:sldChg chg="modSp mod">
        <pc:chgData name="Tom Giles" userId="c4f7132b04fc3301" providerId="LiveId" clId="{76828422-83E4-4FF2-850A-8F73464D8D91}" dt="2023-06-01T14:27:23.843" v="776" actId="20577"/>
        <pc:sldMkLst>
          <pc:docMk/>
          <pc:sldMk cId="1713270715" sldId="267"/>
        </pc:sldMkLst>
        <pc:spChg chg="mod">
          <ac:chgData name="Tom Giles" userId="c4f7132b04fc3301" providerId="LiveId" clId="{76828422-83E4-4FF2-850A-8F73464D8D91}" dt="2023-06-01T14:27:23.843" v="776" actId="20577"/>
          <ac:spMkLst>
            <pc:docMk/>
            <pc:sldMk cId="1713270715" sldId="267"/>
            <ac:spMk id="2" creationId="{C9937DEA-10EF-F28E-86E5-BA2526B52B51}"/>
          </ac:spMkLst>
        </pc:spChg>
      </pc:sldChg>
      <pc:sldChg chg="modSp mod">
        <pc:chgData name="Tom Giles" userId="c4f7132b04fc3301" providerId="LiveId" clId="{76828422-83E4-4FF2-850A-8F73464D8D91}" dt="2023-06-02T07:17:22.594" v="1420" actId="20577"/>
        <pc:sldMkLst>
          <pc:docMk/>
          <pc:sldMk cId="633921817" sldId="268"/>
        </pc:sldMkLst>
        <pc:spChg chg="mod">
          <ac:chgData name="Tom Giles" userId="c4f7132b04fc3301" providerId="LiveId" clId="{76828422-83E4-4FF2-850A-8F73464D8D91}" dt="2023-06-01T14:19:15.305" v="558" actId="20577"/>
          <ac:spMkLst>
            <pc:docMk/>
            <pc:sldMk cId="633921817" sldId="268"/>
            <ac:spMk id="9" creationId="{9FD5E18A-47AE-F928-4724-3C5E948170A0}"/>
          </ac:spMkLst>
        </pc:spChg>
        <pc:spChg chg="mod">
          <ac:chgData name="Tom Giles" userId="c4f7132b04fc3301" providerId="LiveId" clId="{76828422-83E4-4FF2-850A-8F73464D8D91}" dt="2023-06-02T07:17:22.594" v="1420" actId="20577"/>
          <ac:spMkLst>
            <pc:docMk/>
            <pc:sldMk cId="633921817" sldId="268"/>
            <ac:spMk id="10" creationId="{49F854F0-B3B7-A3E2-DE31-94F6F8E71A67}"/>
          </ac:spMkLst>
        </pc:spChg>
        <pc:spChg chg="mod">
          <ac:chgData name="Tom Giles" userId="c4f7132b04fc3301" providerId="LiveId" clId="{76828422-83E4-4FF2-850A-8F73464D8D91}" dt="2023-06-01T14:27:20.021" v="772" actId="20577"/>
          <ac:spMkLst>
            <pc:docMk/>
            <pc:sldMk cId="633921817" sldId="268"/>
            <ac:spMk id="11" creationId="{90751E95-2F1A-82A3-9E3E-51A806982429}"/>
          </ac:spMkLst>
        </pc:spChg>
      </pc:sldChg>
      <pc:sldChg chg="modSp mod">
        <pc:chgData name="Tom Giles" userId="c4f7132b04fc3301" providerId="LiveId" clId="{76828422-83E4-4FF2-850A-8F73464D8D91}" dt="2023-06-01T14:27:16.522" v="768" actId="20577"/>
        <pc:sldMkLst>
          <pc:docMk/>
          <pc:sldMk cId="2429331747" sldId="269"/>
        </pc:sldMkLst>
        <pc:spChg chg="mod">
          <ac:chgData name="Tom Giles" userId="c4f7132b04fc3301" providerId="LiveId" clId="{76828422-83E4-4FF2-850A-8F73464D8D91}" dt="2023-06-01T14:27:16.522" v="768" actId="20577"/>
          <ac:spMkLst>
            <pc:docMk/>
            <pc:sldMk cId="2429331747" sldId="269"/>
            <ac:spMk id="2" creationId="{439E3A72-161F-85D8-FB5C-B8D93A920209}"/>
          </ac:spMkLst>
        </pc:spChg>
      </pc:sldChg>
      <pc:sldChg chg="modSp mod">
        <pc:chgData name="Tom Giles" userId="c4f7132b04fc3301" providerId="LiveId" clId="{76828422-83E4-4FF2-850A-8F73464D8D91}" dt="2023-06-02T07:19:48.377" v="1626" actId="20577"/>
        <pc:sldMkLst>
          <pc:docMk/>
          <pc:sldMk cId="1758066446" sldId="270"/>
        </pc:sldMkLst>
        <pc:spChg chg="mod">
          <ac:chgData name="Tom Giles" userId="c4f7132b04fc3301" providerId="LiveId" clId="{76828422-83E4-4FF2-850A-8F73464D8D91}" dt="2023-06-01T14:13:02.765" v="366" actId="1035"/>
          <ac:spMkLst>
            <pc:docMk/>
            <pc:sldMk cId="1758066446" sldId="270"/>
            <ac:spMk id="9" creationId="{DC7FDFB6-88C6-C3F3-2850-3491C5F3F771}"/>
          </ac:spMkLst>
        </pc:spChg>
        <pc:spChg chg="mod">
          <ac:chgData name="Tom Giles" userId="c4f7132b04fc3301" providerId="LiveId" clId="{76828422-83E4-4FF2-850A-8F73464D8D91}" dt="2023-06-02T07:19:48.377" v="1626" actId="20577"/>
          <ac:spMkLst>
            <pc:docMk/>
            <pc:sldMk cId="1758066446" sldId="270"/>
            <ac:spMk id="10" creationId="{575038B7-9594-39D5-B25B-1CDD926F8B48}"/>
          </ac:spMkLst>
        </pc:spChg>
        <pc:spChg chg="mod">
          <ac:chgData name="Tom Giles" userId="c4f7132b04fc3301" providerId="LiveId" clId="{76828422-83E4-4FF2-850A-8F73464D8D91}" dt="2023-06-01T14:27:12.342" v="764" actId="20577"/>
          <ac:spMkLst>
            <pc:docMk/>
            <pc:sldMk cId="1758066446" sldId="270"/>
            <ac:spMk id="11" creationId="{40CAF6AD-7139-D075-E015-0D3926AAAABF}"/>
          </ac:spMkLst>
        </pc:spChg>
      </pc:sldChg>
      <pc:sldChg chg="modSp mod">
        <pc:chgData name="Tom Giles" userId="c4f7132b04fc3301" providerId="LiveId" clId="{76828422-83E4-4FF2-850A-8F73464D8D91}" dt="2023-06-02T07:20:15.436" v="1650" actId="20577"/>
        <pc:sldMkLst>
          <pc:docMk/>
          <pc:sldMk cId="2960168567" sldId="271"/>
        </pc:sldMkLst>
        <pc:spChg chg="mod">
          <ac:chgData name="Tom Giles" userId="c4f7132b04fc3301" providerId="LiveId" clId="{76828422-83E4-4FF2-850A-8F73464D8D91}" dt="2023-06-01T14:14:01.201" v="373" actId="20577"/>
          <ac:spMkLst>
            <pc:docMk/>
            <pc:sldMk cId="2960168567" sldId="271"/>
            <ac:spMk id="7" creationId="{69B8C451-2CA0-BB67-524B-0A5ADCD0F8E3}"/>
          </ac:spMkLst>
        </pc:spChg>
        <pc:spChg chg="mod">
          <ac:chgData name="Tom Giles" userId="c4f7132b04fc3301" providerId="LiveId" clId="{76828422-83E4-4FF2-850A-8F73464D8D91}" dt="2023-06-02T07:20:15.436" v="1650" actId="20577"/>
          <ac:spMkLst>
            <pc:docMk/>
            <pc:sldMk cId="2960168567" sldId="271"/>
            <ac:spMk id="8" creationId="{58D3C057-FF1D-59EA-F96D-3B05479A2614}"/>
          </ac:spMkLst>
        </pc:spChg>
        <pc:spChg chg="mod">
          <ac:chgData name="Tom Giles" userId="c4f7132b04fc3301" providerId="LiveId" clId="{76828422-83E4-4FF2-850A-8F73464D8D91}" dt="2023-06-01T14:27:05.342" v="756" actId="20577"/>
          <ac:spMkLst>
            <pc:docMk/>
            <pc:sldMk cId="2960168567" sldId="271"/>
            <ac:spMk id="9" creationId="{F499A408-A869-AC7C-5ACC-D7A156FB5F06}"/>
          </ac:spMkLst>
        </pc:spChg>
      </pc:sldChg>
      <pc:sldChg chg="modSp mod">
        <pc:chgData name="Tom Giles" userId="c4f7132b04fc3301" providerId="LiveId" clId="{76828422-83E4-4FF2-850A-8F73464D8D91}" dt="2023-06-01T14:27:08.436" v="760" actId="20577"/>
        <pc:sldMkLst>
          <pc:docMk/>
          <pc:sldMk cId="1793864363" sldId="272"/>
        </pc:sldMkLst>
        <pc:spChg chg="mod">
          <ac:chgData name="Tom Giles" userId="c4f7132b04fc3301" providerId="LiveId" clId="{76828422-83E4-4FF2-850A-8F73464D8D91}" dt="2023-06-01T14:27:08.436" v="760" actId="20577"/>
          <ac:spMkLst>
            <pc:docMk/>
            <pc:sldMk cId="1793864363" sldId="272"/>
            <ac:spMk id="2" creationId="{DA30782B-96C0-0544-AE0E-20C24A214953}"/>
          </ac:spMkLst>
        </pc:spChg>
      </pc:sldChg>
      <pc:sldChg chg="addSp delSp modSp mod ord">
        <pc:chgData name="Tom Giles" userId="c4f7132b04fc3301" providerId="LiveId" clId="{76828422-83E4-4FF2-850A-8F73464D8D91}" dt="2023-06-01T14:26:59.284" v="750" actId="20577"/>
        <pc:sldMkLst>
          <pc:docMk/>
          <pc:sldMk cId="2166873057" sldId="273"/>
        </pc:sldMkLst>
        <pc:spChg chg="mod">
          <ac:chgData name="Tom Giles" userId="c4f7132b04fc3301" providerId="LiveId" clId="{76828422-83E4-4FF2-850A-8F73464D8D91}" dt="2023-06-01T14:26:59.284" v="750" actId="20577"/>
          <ac:spMkLst>
            <pc:docMk/>
            <pc:sldMk cId="2166873057" sldId="273"/>
            <ac:spMk id="2" creationId="{9580091E-A270-1C5C-2686-A47AABF4F87D}"/>
          </ac:spMkLst>
        </pc:spChg>
        <pc:picChg chg="add del">
          <ac:chgData name="Tom Giles" userId="c4f7132b04fc3301" providerId="LiveId" clId="{76828422-83E4-4FF2-850A-8F73464D8D91}" dt="2023-04-21T07:07:02.523" v="62"/>
          <ac:picMkLst>
            <pc:docMk/>
            <pc:sldMk cId="2166873057" sldId="273"/>
            <ac:picMk id="2050" creationId="{450786D3-6A64-F286-52B7-8AED7E132E04}"/>
          </ac:picMkLst>
        </pc:picChg>
        <pc:picChg chg="add mod">
          <ac:chgData name="Tom Giles" userId="c4f7132b04fc3301" providerId="LiveId" clId="{76828422-83E4-4FF2-850A-8F73464D8D91}" dt="2023-04-21T07:07:27.748" v="66" actId="1076"/>
          <ac:picMkLst>
            <pc:docMk/>
            <pc:sldMk cId="2166873057" sldId="273"/>
            <ac:picMk id="2052" creationId="{C589270E-8F77-3275-478E-988108AF7226}"/>
          </ac:picMkLst>
        </pc:picChg>
        <pc:picChg chg="del">
          <ac:chgData name="Tom Giles" userId="c4f7132b04fc3301" providerId="LiveId" clId="{76828422-83E4-4FF2-850A-8F73464D8D91}" dt="2023-04-21T07:06:56.992" v="60" actId="478"/>
          <ac:picMkLst>
            <pc:docMk/>
            <pc:sldMk cId="2166873057" sldId="273"/>
            <ac:picMk id="5122" creationId="{A0B879F5-DF32-B818-D7A0-F4C4F78C034A}"/>
          </ac:picMkLst>
        </pc:picChg>
      </pc:sldChg>
      <pc:sldChg chg="addSp delSp modSp mod">
        <pc:chgData name="Tom Giles" userId="c4f7132b04fc3301" providerId="LiveId" clId="{76828422-83E4-4FF2-850A-8F73464D8D91}" dt="2023-06-02T07:22:30.178" v="1780" actId="14100"/>
        <pc:sldMkLst>
          <pc:docMk/>
          <pc:sldMk cId="634950563" sldId="274"/>
        </pc:sldMkLst>
        <pc:spChg chg="add mod">
          <ac:chgData name="Tom Giles" userId="c4f7132b04fc3301" providerId="LiveId" clId="{76828422-83E4-4FF2-850A-8F73464D8D91}" dt="2023-06-01T14:20:21.079" v="644" actId="20577"/>
          <ac:spMkLst>
            <pc:docMk/>
            <pc:sldMk cId="634950563" sldId="274"/>
            <ac:spMk id="2" creationId="{6687D431-5123-C5B9-EF15-0804591E3896}"/>
          </ac:spMkLst>
        </pc:spChg>
        <pc:spChg chg="del mod">
          <ac:chgData name="Tom Giles" userId="c4f7132b04fc3301" providerId="LiveId" clId="{76828422-83E4-4FF2-850A-8F73464D8D91}" dt="2023-06-01T14:14:47.594" v="387" actId="478"/>
          <ac:spMkLst>
            <pc:docMk/>
            <pc:sldMk cId="634950563" sldId="274"/>
            <ac:spMk id="7" creationId="{3DB1D04A-66D0-45D1-C41D-677B9CB506DD}"/>
          </ac:spMkLst>
        </pc:spChg>
        <pc:spChg chg="mod">
          <ac:chgData name="Tom Giles" userId="c4f7132b04fc3301" providerId="LiveId" clId="{76828422-83E4-4FF2-850A-8F73464D8D91}" dt="2023-06-02T07:22:30.178" v="1780" actId="14100"/>
          <ac:spMkLst>
            <pc:docMk/>
            <pc:sldMk cId="634950563" sldId="274"/>
            <ac:spMk id="8" creationId="{CB3AEDC6-2BC1-F897-A46D-831EB9C0459A}"/>
          </ac:spMkLst>
        </pc:spChg>
        <pc:spChg chg="mod">
          <ac:chgData name="Tom Giles" userId="c4f7132b04fc3301" providerId="LiveId" clId="{76828422-83E4-4FF2-850A-8F73464D8D91}" dt="2023-06-02T07:20:55.673" v="1722" actId="20577"/>
          <ac:spMkLst>
            <pc:docMk/>
            <pc:sldMk cId="634950563" sldId="274"/>
            <ac:spMk id="13" creationId="{B9F9F3A2-5CCF-CB9F-7553-EAFE53610E3C}"/>
          </ac:spMkLst>
        </pc:spChg>
      </pc:sldChg>
      <pc:sldChg chg="add del">
        <pc:chgData name="Tom Giles" userId="c4f7132b04fc3301" providerId="LiveId" clId="{76828422-83E4-4FF2-850A-8F73464D8D91}" dt="2023-06-01T14:04:57.656" v="177" actId="2890"/>
        <pc:sldMkLst>
          <pc:docMk/>
          <pc:sldMk cId="2663566262" sldId="275"/>
        </pc:sldMkLst>
      </pc:sldChg>
      <pc:sldChg chg="modSp add mod">
        <pc:chgData name="Tom Giles" userId="c4f7132b04fc3301" providerId="LiveId" clId="{76828422-83E4-4FF2-850A-8F73464D8D91}" dt="2023-06-01T14:27:52.504" v="808" actId="20577"/>
        <pc:sldMkLst>
          <pc:docMk/>
          <pc:sldMk cId="3320863359" sldId="275"/>
        </pc:sldMkLst>
        <pc:spChg chg="mod">
          <ac:chgData name="Tom Giles" userId="c4f7132b04fc3301" providerId="LiveId" clId="{76828422-83E4-4FF2-850A-8F73464D8D91}" dt="2023-06-01T14:23:17.977" v="703" actId="20577"/>
          <ac:spMkLst>
            <pc:docMk/>
            <pc:sldMk cId="3320863359" sldId="275"/>
            <ac:spMk id="8" creationId="{C1A08B32-AD62-D06A-C048-2464A57FB80D}"/>
          </ac:spMkLst>
        </pc:spChg>
        <pc:spChg chg="mod">
          <ac:chgData name="Tom Giles" userId="c4f7132b04fc3301" providerId="LiveId" clId="{76828422-83E4-4FF2-850A-8F73464D8D91}" dt="2023-06-01T14:27:52.504" v="808" actId="20577"/>
          <ac:spMkLst>
            <pc:docMk/>
            <pc:sldMk cId="3320863359" sldId="275"/>
            <ac:spMk id="12" creationId="{1E87FC46-C939-7613-78C1-0654A92A051A}"/>
          </ac:spMkLst>
        </pc:spChg>
      </pc:sldChg>
      <pc:sldChg chg="delSp modSp add mod ord">
        <pc:chgData name="Tom Giles" userId="c4f7132b04fc3301" providerId="LiveId" clId="{76828422-83E4-4FF2-850A-8F73464D8D91}" dt="2023-06-02T07:23:06.838" v="1799" actId="20577"/>
        <pc:sldMkLst>
          <pc:docMk/>
          <pc:sldMk cId="1725241207" sldId="276"/>
        </pc:sldMkLst>
        <pc:spChg chg="mod">
          <ac:chgData name="Tom Giles" userId="c4f7132b04fc3301" providerId="LiveId" clId="{76828422-83E4-4FF2-850A-8F73464D8D91}" dt="2023-06-02T07:23:06.838" v="1799" actId="20577"/>
          <ac:spMkLst>
            <pc:docMk/>
            <pc:sldMk cId="1725241207" sldId="276"/>
            <ac:spMk id="9" creationId="{2FE84CDF-E61B-98EE-97D0-7EF4DC23DEAB}"/>
          </ac:spMkLst>
        </pc:spChg>
        <pc:spChg chg="del">
          <ac:chgData name="Tom Giles" userId="c4f7132b04fc3301" providerId="LiveId" clId="{76828422-83E4-4FF2-850A-8F73464D8D91}" dt="2023-06-02T07:22:39.263" v="1781" actId="478"/>
          <ac:spMkLst>
            <pc:docMk/>
            <pc:sldMk cId="1725241207" sldId="276"/>
            <ac:spMk id="10" creationId="{3C28F767-DBB3-C0DC-15D3-AA351204B8E1}"/>
          </ac:spMkLst>
        </pc:spChg>
        <pc:spChg chg="mod">
          <ac:chgData name="Tom Giles" userId="c4f7132b04fc3301" providerId="LiveId" clId="{76828422-83E4-4FF2-850A-8F73464D8D91}" dt="2023-06-01T14:26:56.758" v="746" actId="20577"/>
          <ac:spMkLst>
            <pc:docMk/>
            <pc:sldMk cId="1725241207" sldId="276"/>
            <ac:spMk id="11" creationId="{B18BB53B-43CA-1146-7AEB-A1DBB79EC3DA}"/>
          </ac:spMkLst>
        </pc:spChg>
      </pc:sldChg>
      <pc:sldChg chg="add del ord">
        <pc:chgData name="Tom Giles" userId="c4f7132b04fc3301" providerId="LiveId" clId="{76828422-83E4-4FF2-850A-8F73464D8D91}" dt="2023-06-01T14:15:27.043" v="407" actId="47"/>
        <pc:sldMkLst>
          <pc:docMk/>
          <pc:sldMk cId="2880360199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F71C8-75DB-4152-BE36-2C6D5BA8E05F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60F79-F139-4BBF-9F07-0F170832AF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22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E953-19DD-4C66-8A98-F17C4B8C89C1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5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B2C7-9946-4D78-AAB4-EB24E09B3393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1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E1B65-8477-455D-AB53-7EC1D3CEF0AC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32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2D51-808D-43A5-BDB7-64530B88A34E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39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C03B-021A-4B34-BB96-5A63E9BA7974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5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4ED6-41A8-4D00-9B9E-55A599B2C359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15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5F6E-D588-4520-99E6-AFFF78451A07}" type="datetime1">
              <a:rPr lang="fr-FR" smtClean="0"/>
              <a:t>02/06/2023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3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5EAB-1617-4DA3-A614-E0E5FA59E5CF}" type="datetime1">
              <a:rPr lang="fr-FR" smtClean="0"/>
              <a:t>02/06/2023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72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97B9-20D8-4FFC-A0BA-601DF36FE3E3}" type="datetime1">
              <a:rPr lang="fr-FR" smtClean="0"/>
              <a:t>02/06/2023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0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65D9-FD73-46AE-B970-F7566683409C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F6B8-AC13-49A0-9694-340F637BB6C7}" type="datetime1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8F853-38D9-4FC7-BC85-DDB4950567BE}" type="datetime1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CF103-B2B6-4FD5-B544-96A0C5DA83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637A5F5-F975-F5E2-ED29-05955827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086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9FDA81D-8B6B-BD36-9F75-D838239087E5}"/>
              </a:ext>
            </a:extLst>
          </p:cNvPr>
          <p:cNvSpPr txBox="1"/>
          <p:nvPr/>
        </p:nvSpPr>
        <p:spPr>
          <a:xfrm>
            <a:off x="5640404" y="269026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DB3A9D-E23E-B99B-C58A-864F752B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CF103-B2B6-4FD5-B544-96A0C5DA83F6}" type="slidenum">
              <a:rPr lang="fr-FR" sz="2800" smtClean="0"/>
              <a:t>1</a:t>
            </a:fld>
            <a:r>
              <a:rPr lang="fr-FR" sz="2800" dirty="0"/>
              <a:t>/14</a:t>
            </a:r>
            <a:endParaRPr lang="fr-FR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81BE33C-0DCA-4218-C017-42716954D857}"/>
              </a:ext>
            </a:extLst>
          </p:cNvPr>
          <p:cNvSpPr/>
          <p:nvPr/>
        </p:nvSpPr>
        <p:spPr>
          <a:xfrm>
            <a:off x="2298834" y="1408922"/>
            <a:ext cx="7594332" cy="2845837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 b="1" dirty="0">
                <a:solidFill>
                  <a:schemeClr val="tx1"/>
                </a:solidFill>
              </a:rPr>
              <a:t>Soutenance FINAL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CBC1B5-3862-1AC8-C88E-965EFAE004D5}"/>
              </a:ext>
            </a:extLst>
          </p:cNvPr>
          <p:cNvSpPr/>
          <p:nvPr/>
        </p:nvSpPr>
        <p:spPr>
          <a:xfrm>
            <a:off x="82251" y="6002407"/>
            <a:ext cx="93131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Groupe 6 (EPISOFT) :</a:t>
            </a:r>
            <a:r>
              <a:rPr lang="fr-F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Noah, Jérémie et Tom</a:t>
            </a:r>
          </a:p>
        </p:txBody>
      </p:sp>
    </p:spTree>
    <p:extLst>
      <p:ext uri="{BB962C8B-B14F-4D97-AF65-F5344CB8AC3E}">
        <p14:creationId xmlns:p14="http://schemas.microsoft.com/office/powerpoint/2010/main" val="422401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AC923D9-B1DC-AABE-94CE-0D8E9790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5341" y="-19250"/>
            <a:ext cx="14247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BA31954-46BB-F073-4F5C-6635E890FD29}"/>
              </a:ext>
            </a:extLst>
          </p:cNvPr>
          <p:cNvSpPr/>
          <p:nvPr/>
        </p:nvSpPr>
        <p:spPr>
          <a:xfrm>
            <a:off x="810479" y="280904"/>
            <a:ext cx="755387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2.4.	Le deuxième niveau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53B384C-E24C-3D1F-C0A5-31ACB3B6556D}"/>
              </a:ext>
            </a:extLst>
          </p:cNvPr>
          <p:cNvSpPr/>
          <p:nvPr/>
        </p:nvSpPr>
        <p:spPr>
          <a:xfrm>
            <a:off x="810479" y="2047943"/>
            <a:ext cx="4685252" cy="2533388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3 salles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Ordre précis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Mécanique unique des lasers</a:t>
            </a:r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02AC6D76-A55E-FB6E-F145-3D65DA7D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9/14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5442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C9937DEA-10EF-F28E-86E5-BA2526B5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9/14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1327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11C0D59-8F46-9B9E-B597-309EAD1E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9032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D5E18A-47AE-F928-4724-3C5E948170A0}"/>
              </a:ext>
            </a:extLst>
          </p:cNvPr>
          <p:cNvSpPr/>
          <p:nvPr/>
        </p:nvSpPr>
        <p:spPr>
          <a:xfrm>
            <a:off x="810480" y="280904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2.5.	Le troisième niveau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F854F0-B3B7-A3E2-DE31-94F6F8E71A67}"/>
              </a:ext>
            </a:extLst>
          </p:cNvPr>
          <p:cNvSpPr/>
          <p:nvPr/>
        </p:nvSpPr>
        <p:spPr>
          <a:xfrm>
            <a:off x="819810" y="2047942"/>
            <a:ext cx="5058476" cy="2496066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1 salle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Combinaison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90751E95-2F1A-82A3-9E3E-51A80698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10/14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63392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439E3A72-161F-85D8-FB5C-B8D93A92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10/14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2933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13ECC2C-647A-868A-A103-FE6B8573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40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7FDFB6-88C6-C3F3-2850-3491C5F3F771}"/>
              </a:ext>
            </a:extLst>
          </p:cNvPr>
          <p:cNvSpPr/>
          <p:nvPr/>
        </p:nvSpPr>
        <p:spPr>
          <a:xfrm>
            <a:off x="810479" y="252911"/>
            <a:ext cx="770836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2.6.	•	Interface | multijoueur | carte principale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75038B7-9594-39D5-B25B-1CDD926F8B48}"/>
              </a:ext>
            </a:extLst>
          </p:cNvPr>
          <p:cNvSpPr/>
          <p:nvPr/>
        </p:nvSpPr>
        <p:spPr>
          <a:xfrm>
            <a:off x="810479" y="2047942"/>
            <a:ext cx="7913643" cy="266843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Modification du menu principale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Ajout d’option et indication d’interaction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Echec d’une tentative d’amélioration 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40CAF6AD-7139-D075-E015-0D3926AA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11/14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5806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DA30782B-96C0-0544-AE0E-20C24A21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11/14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9386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B1520C9-29A9-BCC8-410D-C024506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368760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9B8C451-2CA0-BB67-524B-0A5ADCD0F8E3}"/>
              </a:ext>
            </a:extLst>
          </p:cNvPr>
          <p:cNvSpPr/>
          <p:nvPr/>
        </p:nvSpPr>
        <p:spPr>
          <a:xfrm>
            <a:off x="810480" y="280904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2.7.	Désinstallation : 1min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8D3C057-FF1D-59EA-F96D-3B05479A2614}"/>
              </a:ext>
            </a:extLst>
          </p:cNvPr>
          <p:cNvSpPr/>
          <p:nvPr/>
        </p:nvSpPr>
        <p:spPr>
          <a:xfrm>
            <a:off x="810479" y="2047942"/>
            <a:ext cx="4435289" cy="1245763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Démonstration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99A408-A869-AC7C-5ACC-D7A156F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12/14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6016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59F25FF-082A-361A-6E6E-CD849ACC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93845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3AEDC6-2BC1-F897-A46D-831EB9C0459A}"/>
              </a:ext>
            </a:extLst>
          </p:cNvPr>
          <p:cNvSpPr/>
          <p:nvPr/>
        </p:nvSpPr>
        <p:spPr>
          <a:xfrm>
            <a:off x="810479" y="2201782"/>
            <a:ext cx="6803104" cy="3181982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Clarté maximum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Minimaliste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Contenu terminé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Téléchargement possible</a:t>
            </a:r>
          </a:p>
        </p:txBody>
      </p:sp>
      <p:sp>
        <p:nvSpPr>
          <p:cNvPr id="13" name="Espace réservé du numéro de diapositive 8">
            <a:extLst>
              <a:ext uri="{FF2B5EF4-FFF2-40B4-BE49-F238E27FC236}">
                <a16:creationId xmlns:a16="http://schemas.microsoft.com/office/drawing/2014/main" id="{B9F9F3A2-5CCF-CB9F-7553-EAFE5361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13/14</a:t>
            </a:r>
            <a:endParaRPr lang="fr-FR" sz="2000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687D431-5123-C5B9-EF15-0804591E3896}"/>
              </a:ext>
            </a:extLst>
          </p:cNvPr>
          <p:cNvSpPr/>
          <p:nvPr/>
        </p:nvSpPr>
        <p:spPr>
          <a:xfrm>
            <a:off x="810479" y="374210"/>
            <a:ext cx="5426692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2.8.	Site Internet</a:t>
            </a:r>
          </a:p>
        </p:txBody>
      </p:sp>
    </p:spTree>
    <p:extLst>
      <p:ext uri="{BB962C8B-B14F-4D97-AF65-F5344CB8AC3E}">
        <p14:creationId xmlns:p14="http://schemas.microsoft.com/office/powerpoint/2010/main" val="63495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2989311" y="409090"/>
            <a:ext cx="6213376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DU SITE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9580091E-A270-1C5C-2686-A47AABF4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13/14</a:t>
            </a:r>
            <a:endParaRPr lang="fr-FR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89270E-8F77-3275-478E-988108AF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25" y="1788528"/>
            <a:ext cx="4932947" cy="493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7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48C684-E9CE-3FC1-0C56-793FD02F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23016" cy="685800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FE84CDF-E61B-98EE-97D0-7EF4DC23DEAB}"/>
              </a:ext>
            </a:extLst>
          </p:cNvPr>
          <p:cNvSpPr/>
          <p:nvPr/>
        </p:nvSpPr>
        <p:spPr>
          <a:xfrm>
            <a:off x="3248498" y="1942362"/>
            <a:ext cx="6626020" cy="2471626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+mj-lt"/>
              <a:buAutoNum type="arabicPeriod" startAt="3"/>
            </a:pPr>
            <a:r>
              <a:rPr lang="fr-FR" sz="8800" b="1" dirty="0">
                <a:solidFill>
                  <a:schemeClr val="tx1"/>
                </a:solidFill>
              </a:rPr>
              <a:t> Conclusion</a:t>
            </a:r>
            <a:endParaRPr lang="fr-FR" sz="7200" b="1" dirty="0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B18BB53B-43CA-1146-7AEB-A1DBB79E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14/14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2524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6E40A71-916A-58B6-42BC-C4BDCE4E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32487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E361E8-1FE0-C6AF-E12C-D4BF8A570B4E}"/>
              </a:ext>
            </a:extLst>
          </p:cNvPr>
          <p:cNvSpPr/>
          <p:nvPr/>
        </p:nvSpPr>
        <p:spPr>
          <a:xfrm>
            <a:off x="1542000" y="136525"/>
            <a:ext cx="8708905" cy="658495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u="sng" dirty="0">
                <a:solidFill>
                  <a:schemeClr val="tx1"/>
                </a:solidFill>
              </a:rPr>
              <a:t>Plan</a:t>
            </a:r>
            <a:r>
              <a:rPr lang="fr-FR" sz="2000" dirty="0">
                <a:solidFill>
                  <a:schemeClr val="tx1"/>
                </a:solidFill>
              </a:rPr>
              <a:t> :</a:t>
            </a:r>
          </a:p>
          <a:p>
            <a:pPr marL="571500" indent="-571500">
              <a:buFont typeface="+mj-lt"/>
              <a:buAutoNum type="arabicPeriod"/>
            </a:pPr>
            <a:r>
              <a:rPr lang="fr-FR" sz="2800" b="1" dirty="0">
                <a:solidFill>
                  <a:schemeClr val="tx1"/>
                </a:solidFill>
              </a:rPr>
              <a:t>Introduction</a:t>
            </a:r>
            <a:endParaRPr lang="fr-FR" sz="2000" b="1" dirty="0">
              <a:solidFill>
                <a:schemeClr val="tx1"/>
              </a:solidFill>
            </a:endParaRP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1.1.	Présentation des membres 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1.2.	Nature du projet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1.3.	Historique des soutenances précédentes</a:t>
            </a:r>
          </a:p>
          <a:p>
            <a:pPr marL="571500" indent="-571500">
              <a:buFont typeface="+mj-lt"/>
              <a:buAutoNum type="arabicPeriod"/>
            </a:pPr>
            <a:r>
              <a:rPr lang="fr-FR" sz="2800" b="1" dirty="0">
                <a:solidFill>
                  <a:schemeClr val="tx1"/>
                </a:solidFill>
              </a:rPr>
              <a:t>Présentation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3200" b="1" dirty="0">
                <a:solidFill>
                  <a:schemeClr val="tx1"/>
                </a:solidFill>
              </a:rPr>
              <a:t>individuelle</a:t>
            </a:r>
            <a:endParaRPr lang="fr-FR" sz="2000" b="1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	</a:t>
            </a:r>
            <a:r>
              <a:rPr lang="fr-FR" sz="2000" dirty="0">
                <a:solidFill>
                  <a:schemeClr val="tx1"/>
                </a:solidFill>
              </a:rPr>
              <a:t>2.1.	Installation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2.2.	Présentation générale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2.3.	Le Premier Niveau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2.4.	Le Deuxième Niveau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2.5. 	Le Troisième Niveau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2.6.	Interface | multijoueur | carte principale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2.7.	Désinstallation  </a:t>
            </a:r>
          </a:p>
          <a:p>
            <a:r>
              <a:rPr lang="fr-FR" sz="2000" dirty="0">
                <a:solidFill>
                  <a:schemeClr val="tx1"/>
                </a:solidFill>
              </a:rPr>
              <a:t>	2.8.	Le Site Internet</a:t>
            </a:r>
          </a:p>
          <a:p>
            <a:r>
              <a:rPr lang="fr-FR" sz="2800" b="1" dirty="0">
                <a:solidFill>
                  <a:schemeClr val="tx1"/>
                </a:solidFill>
              </a:rPr>
              <a:t>3.	  Conclusion</a:t>
            </a:r>
            <a:endParaRPr lang="fr-FR" sz="2000" b="1" dirty="0">
              <a:solidFill>
                <a:schemeClr val="tx1"/>
              </a:solidFill>
            </a:endParaRP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3.1.	Ce qu’il reste à faire</a:t>
            </a:r>
          </a:p>
        </p:txBody>
      </p:sp>
      <p:sp>
        <p:nvSpPr>
          <p:cNvPr id="8" name="Espace réservé du numéro de diapositive 8">
            <a:extLst>
              <a:ext uri="{FF2B5EF4-FFF2-40B4-BE49-F238E27FC236}">
                <a16:creationId xmlns:a16="http://schemas.microsoft.com/office/drawing/2014/main" id="{95C45F4F-B338-C6ED-E0C2-2948656E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2</a:t>
            </a:fld>
            <a:r>
              <a:rPr lang="fr-FR" sz="2800" dirty="0"/>
              <a:t>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2174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EDF7422-F009-9CB8-211E-1909FC3B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663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A08B32-AD62-D06A-C048-2464A57FB80D}"/>
              </a:ext>
            </a:extLst>
          </p:cNvPr>
          <p:cNvSpPr/>
          <p:nvPr/>
        </p:nvSpPr>
        <p:spPr>
          <a:xfrm>
            <a:off x="810479" y="261654"/>
            <a:ext cx="4806550" cy="115326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1.1.	Présentation du groupe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EA1EF2D-D178-755F-647A-91B46782CF80}"/>
              </a:ext>
            </a:extLst>
          </p:cNvPr>
          <p:cNvSpPr/>
          <p:nvPr/>
        </p:nvSpPr>
        <p:spPr>
          <a:xfrm>
            <a:off x="810478" y="2108100"/>
            <a:ext cx="4435289" cy="307991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Jérémie </a:t>
            </a:r>
            <a:r>
              <a:rPr lang="fr-FR" sz="2400" dirty="0" err="1">
                <a:solidFill>
                  <a:schemeClr val="tx1"/>
                </a:solidFill>
              </a:rPr>
              <a:t>Levan</a:t>
            </a: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Nino </a:t>
            </a:r>
            <a:r>
              <a:rPr lang="fr-FR" sz="2400" dirty="0" err="1">
                <a:solidFill>
                  <a:schemeClr val="tx1"/>
                </a:solidFill>
              </a:rPr>
              <a:t>Zonfonato</a:t>
            </a: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Tom Giles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Noah </a:t>
            </a:r>
            <a:r>
              <a:rPr lang="fr-FR" sz="2400" dirty="0" err="1">
                <a:solidFill>
                  <a:schemeClr val="tx1"/>
                </a:solidFill>
              </a:rPr>
              <a:t>Contal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1E87FC46-C939-7613-78C1-0654A92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3</a:t>
            </a:fld>
            <a:r>
              <a:rPr lang="fr-FR" sz="2800" dirty="0"/>
              <a:t>/14</a:t>
            </a:r>
            <a:endParaRPr lang="fr-FR" sz="2000" dirty="0"/>
          </a:p>
        </p:txBody>
      </p:sp>
      <p:pic>
        <p:nvPicPr>
          <p:cNvPr id="3" name="Image 2" descr="Une image contenant personne, Visage humain, mur, habits&#10;&#10;Description générée automatiquement">
            <a:extLst>
              <a:ext uri="{FF2B5EF4-FFF2-40B4-BE49-F238E27FC236}">
                <a16:creationId xmlns:a16="http://schemas.microsoft.com/office/drawing/2014/main" id="{A27E5CAA-181E-4008-BEA2-11A265F76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80" y="168422"/>
            <a:ext cx="2607824" cy="26078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age 4" descr="Une image contenant personne, Visage humain, mur, T-shirt&#10;&#10;Description générée automatiquement">
            <a:extLst>
              <a:ext uri="{FF2B5EF4-FFF2-40B4-BE49-F238E27FC236}">
                <a16:creationId xmlns:a16="http://schemas.microsoft.com/office/drawing/2014/main" id="{382D7EA1-85EA-0D50-13B8-43E04A471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73" y="1096940"/>
            <a:ext cx="2723883" cy="27238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Image 10" descr="Une image contenant Visage humain, personne, habits, mur&#10;&#10;Description générée automatiquement">
            <a:extLst>
              <a:ext uri="{FF2B5EF4-FFF2-40B4-BE49-F238E27FC236}">
                <a16:creationId xmlns:a16="http://schemas.microsoft.com/office/drawing/2014/main" id="{3DC7A559-F89A-9A33-6EE9-74071457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69" y="4112079"/>
            <a:ext cx="2399387" cy="23993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Image 13" descr="Une image contenant personne, Visage humain, habits, mur&#10;&#10;Description générée automatiquement">
            <a:extLst>
              <a:ext uri="{FF2B5EF4-FFF2-40B4-BE49-F238E27FC236}">
                <a16:creationId xmlns:a16="http://schemas.microsoft.com/office/drawing/2014/main" id="{5A883A9F-17A3-07B5-05EA-0147E9778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00" y="3119370"/>
            <a:ext cx="2446226" cy="244622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2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EDF7422-F009-9CB8-211E-1909FC3B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663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A08B32-AD62-D06A-C048-2464A57FB80D}"/>
              </a:ext>
            </a:extLst>
          </p:cNvPr>
          <p:cNvSpPr/>
          <p:nvPr/>
        </p:nvSpPr>
        <p:spPr>
          <a:xfrm>
            <a:off x="810479" y="261654"/>
            <a:ext cx="4435289" cy="115326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1.2.	Nature projet</a:t>
            </a:r>
          </a:p>
        </p:txBody>
      </p:sp>
      <p:pic>
        <p:nvPicPr>
          <p:cNvPr id="1026" name="Picture 2" descr="Tenet en Blu Ray : Tenet - AlloCiné">
            <a:extLst>
              <a:ext uri="{FF2B5EF4-FFF2-40B4-BE49-F238E27FC236}">
                <a16:creationId xmlns:a16="http://schemas.microsoft.com/office/drawing/2014/main" id="{2F8769DA-A258-8C46-6F8E-2ED85960C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423" y="261654"/>
            <a:ext cx="3989554" cy="540956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EA1EF2D-D178-755F-647A-91B46782CF80}"/>
              </a:ext>
            </a:extLst>
          </p:cNvPr>
          <p:cNvSpPr/>
          <p:nvPr/>
        </p:nvSpPr>
        <p:spPr>
          <a:xfrm>
            <a:off x="810478" y="2108100"/>
            <a:ext cx="4435289" cy="3079917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Jeu vidéo, énigme et puzzle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Multijoueur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Low Poly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958F04-31F1-E97D-2B58-66E70A4085FE}"/>
              </a:ext>
            </a:extLst>
          </p:cNvPr>
          <p:cNvSpPr txBox="1"/>
          <p:nvPr/>
        </p:nvSpPr>
        <p:spPr>
          <a:xfrm>
            <a:off x="7987423" y="5784783"/>
            <a:ext cx="39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Source : https://fr.web.img2.acsta.net/</a:t>
            </a: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1E87FC46-C939-7613-78C1-0654A92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4</a:t>
            </a:fld>
            <a:r>
              <a:rPr lang="fr-FR" sz="2800" dirty="0"/>
              <a:t>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2086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1A58FCA-9041-D863-E6A6-DBF14801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08999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80A4140-93A1-3372-9D71-AE6347F94221}"/>
              </a:ext>
            </a:extLst>
          </p:cNvPr>
          <p:cNvSpPr/>
          <p:nvPr/>
        </p:nvSpPr>
        <p:spPr>
          <a:xfrm>
            <a:off x="810479" y="261654"/>
            <a:ext cx="6756648" cy="115326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/>
            </a:pPr>
            <a:r>
              <a:rPr lang="fr-FR" sz="3200" b="1" dirty="0">
                <a:solidFill>
                  <a:schemeClr val="tx1"/>
                </a:solidFill>
              </a:rPr>
              <a:t>Introduction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1.3.	 Historique des soutenances précédentes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55E9075-47BF-4D25-C22F-8E5ADC606EE8}"/>
              </a:ext>
            </a:extLst>
          </p:cNvPr>
          <p:cNvSpPr/>
          <p:nvPr/>
        </p:nvSpPr>
        <p:spPr>
          <a:xfrm>
            <a:off x="810478" y="2108100"/>
            <a:ext cx="9555930" cy="4111725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Déplacement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Graphismes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tx1"/>
                </a:solidFill>
              </a:rPr>
              <a:t>Rewind</a:t>
            </a: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Téléporteur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1/3 du premier niveau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Son et site internet</a:t>
            </a:r>
          </a:p>
        </p:txBody>
      </p:sp>
      <p:sp>
        <p:nvSpPr>
          <p:cNvPr id="12" name="Espace réservé du numéro de diapositive 8">
            <a:extLst>
              <a:ext uri="{FF2B5EF4-FFF2-40B4-BE49-F238E27FC236}">
                <a16:creationId xmlns:a16="http://schemas.microsoft.com/office/drawing/2014/main" id="{A8BCD448-C1DB-6508-37F6-4354C882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5</a:t>
            </a:fld>
            <a:r>
              <a:rPr lang="fr-FR" sz="2800" dirty="0"/>
              <a:t>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132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6242365-7EC7-701F-D073-54E418D6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047"/>
            <a:ext cx="12192000" cy="710004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5775542-F41F-41AB-639D-171235108D0E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2.1.	</a:t>
            </a:r>
            <a:r>
              <a:rPr lang="sv-SE" sz="2400" dirty="0">
                <a:solidFill>
                  <a:schemeClr val="tx1"/>
                </a:solidFill>
              </a:rPr>
              <a:t>Installation : 1 min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84B5D1-898C-ACB8-C190-757E1866D66F}"/>
              </a:ext>
            </a:extLst>
          </p:cNvPr>
          <p:cNvSpPr/>
          <p:nvPr/>
        </p:nvSpPr>
        <p:spPr>
          <a:xfrm>
            <a:off x="810478" y="2108101"/>
            <a:ext cx="4435289" cy="1502846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Inno set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Démonstration</a:t>
            </a:r>
          </a:p>
        </p:txBody>
      </p:sp>
      <p:sp>
        <p:nvSpPr>
          <p:cNvPr id="10" name="Espace réservé du numéro de diapositive 8">
            <a:extLst>
              <a:ext uri="{FF2B5EF4-FFF2-40B4-BE49-F238E27FC236}">
                <a16:creationId xmlns:a16="http://schemas.microsoft.com/office/drawing/2014/main" id="{E389A583-0442-F929-0042-3130BC61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ACF103-B2B6-4FD5-B544-96A0C5DA83F6}" type="slidenum">
              <a:rPr lang="fr-FR" sz="2800" smtClean="0"/>
              <a:t>6</a:t>
            </a:fld>
            <a:r>
              <a:rPr lang="fr-FR" sz="2800" dirty="0"/>
              <a:t>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305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48C684-E9CE-3FC1-0C56-793FD02F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23016" cy="685800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FE84CDF-E61B-98EE-97D0-7EF4DC23DEAB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2.2.	Générale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C28F767-DBB3-C0DC-15D3-AA351204B8E1}"/>
              </a:ext>
            </a:extLst>
          </p:cNvPr>
          <p:cNvSpPr/>
          <p:nvPr/>
        </p:nvSpPr>
        <p:spPr>
          <a:xfrm>
            <a:off x="810478" y="2108101"/>
            <a:ext cx="5114461" cy="2608278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Réflexion / Capacités mentales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Secrets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Défis complexes 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B18BB53B-43CA-1146-7AEB-A1DBB79E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7/14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3682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AE0DB6D-E59A-A324-B683-F4BCDE1E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906FA7E-29E0-0D8B-0A8D-B5BA26FE51BA}"/>
              </a:ext>
            </a:extLst>
          </p:cNvPr>
          <p:cNvSpPr/>
          <p:nvPr/>
        </p:nvSpPr>
        <p:spPr>
          <a:xfrm>
            <a:off x="810479" y="280904"/>
            <a:ext cx="5513319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+mj-lt"/>
              <a:buAutoNum type="arabicPeriod" startAt="2"/>
            </a:pPr>
            <a:r>
              <a:rPr lang="fr-FR" sz="3200" b="1" dirty="0">
                <a:solidFill>
                  <a:schemeClr val="tx1"/>
                </a:solidFill>
              </a:rPr>
              <a:t>Présentation</a:t>
            </a: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3600" b="1" dirty="0">
                <a:solidFill>
                  <a:schemeClr val="tx1"/>
                </a:solidFill>
              </a:rPr>
              <a:t>individuelle</a:t>
            </a:r>
            <a:endParaRPr lang="fr-FR" sz="2400" b="1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2.3.	Le premier niveau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CD97BD4-7BBC-67D2-0445-DC41E639465E}"/>
              </a:ext>
            </a:extLst>
          </p:cNvPr>
          <p:cNvSpPr/>
          <p:nvPr/>
        </p:nvSpPr>
        <p:spPr>
          <a:xfrm>
            <a:off x="810478" y="2108100"/>
            <a:ext cx="5944885" cy="2333271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3 salles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1 uniquement pour le multijoueur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Interaction avec les objets</a:t>
            </a: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A74C33-FBE1-EAAA-8249-3C39F3F5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8/14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5897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Logo White – SpeedTree">
            <a:extLst>
              <a:ext uri="{FF2B5EF4-FFF2-40B4-BE49-F238E27FC236}">
                <a16:creationId xmlns:a16="http://schemas.microsoft.com/office/drawing/2014/main" id="{BF9195BA-375B-1612-4189-95D82A2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2" y="80852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341C7-0AC4-E28B-963E-8C15FCA25CB9}"/>
              </a:ext>
            </a:extLst>
          </p:cNvPr>
          <p:cNvSpPr/>
          <p:nvPr/>
        </p:nvSpPr>
        <p:spPr>
          <a:xfrm>
            <a:off x="3097730" y="241517"/>
            <a:ext cx="5842535" cy="1134010"/>
          </a:xfrm>
          <a:prstGeom prst="roundRect">
            <a:avLst/>
          </a:prstGeom>
          <a:solidFill>
            <a:schemeClr val="bg2">
              <a:alpha val="56000"/>
            </a:schemeClr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>
                <a:solidFill>
                  <a:schemeClr val="tx1"/>
                </a:solidFill>
              </a:rPr>
              <a:t>PRESENTATION UNITY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8">
            <a:extLst>
              <a:ext uri="{FF2B5EF4-FFF2-40B4-BE49-F238E27FC236}">
                <a16:creationId xmlns:a16="http://schemas.microsoft.com/office/drawing/2014/main" id="{5B2F8129-EA3A-B0BC-8FFB-82D8524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sz="2800" dirty="0"/>
              <a:t>8/14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4529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2173</TotalTime>
  <Words>330</Words>
  <Application>Microsoft Office PowerPoint</Application>
  <PresentationFormat>Grand écran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Tom Giles</dc:creator>
  <cp:lastModifiedBy>Tom Giles</cp:lastModifiedBy>
  <cp:revision>3</cp:revision>
  <dcterms:created xsi:type="dcterms:W3CDTF">2023-04-20T11:28:10Z</dcterms:created>
  <dcterms:modified xsi:type="dcterms:W3CDTF">2023-06-02T07:23:17Z</dcterms:modified>
</cp:coreProperties>
</file>